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16"/>
  </p:notesMasterIdLst>
  <p:handoutMasterIdLst>
    <p:handoutMasterId r:id="rId17"/>
  </p:handoutMasterIdLst>
  <p:sldIdLst>
    <p:sldId id="256" r:id="rId5"/>
    <p:sldId id="334" r:id="rId6"/>
    <p:sldId id="351" r:id="rId7"/>
    <p:sldId id="350" r:id="rId8"/>
    <p:sldId id="349" r:id="rId9"/>
    <p:sldId id="352" r:id="rId10"/>
    <p:sldId id="353" r:id="rId11"/>
    <p:sldId id="336" r:id="rId12"/>
    <p:sldId id="354" r:id="rId13"/>
    <p:sldId id="355" r:id="rId14"/>
    <p:sldId id="356" r:id="rId15"/>
  </p:sldIdLst>
  <p:sldSz cx="9144000" cy="6858000" type="screen4x3"/>
  <p:notesSz cx="6669088" cy="9872663"/>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10">
          <p15:clr>
            <a:srgbClr val="A4A3A4"/>
          </p15:clr>
        </p15:guide>
        <p15:guide id="2" pos="210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D9DE1C-31F6-71B1-6CCA-A692B63BD5BF}" name="Dhaenens,Marcel M.E.M." initials="MD" userId="S::879734@fontys.nl::e21685ab-802b-4b83-9f6d-38a6618527b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Dhaenens,Marcel M.E.M." initials="MD" lastIdx="5" clrIdx="0"/>
  <p:cmAuthor id="1" name="Dhaenens,Marcel M.E.M." initials="DM" lastIdx="1" clrIdx="1">
    <p:extLst>
      <p:ext uri="{19B8F6BF-5375-455C-9EA6-DF929625EA0E}">
        <p15:presenceInfo xmlns:p15="http://schemas.microsoft.com/office/powerpoint/2012/main" userId="S-1-5-21-11087255-1466054374-1897138802-5959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C25539-FFA8-4BC0-ACBD-D5F8E9625DE1}" v="34" dt="2024-12-10T16:13:37.074"/>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2060" y="104"/>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3110"/>
        <p:guide pos="210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3633"/>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777607" y="0"/>
            <a:ext cx="2889938" cy="493633"/>
          </a:xfrm>
          <a:prstGeom prst="rect">
            <a:avLst/>
          </a:prstGeom>
        </p:spPr>
        <p:txBody>
          <a:bodyPr vert="horz" lIns="91440" tIns="45720" rIns="91440" bIns="45720" rtlCol="0"/>
          <a:lstStyle>
            <a:lvl1pPr algn="r">
              <a:defRPr sz="1200"/>
            </a:lvl1pPr>
          </a:lstStyle>
          <a:p>
            <a:fld id="{5998737A-7995-4B74-B63A-80E0593C4CFC}" type="datetimeFigureOut">
              <a:rPr lang="nl-NL" smtClean="0"/>
              <a:t>13-12-2024</a:t>
            </a:fld>
            <a:endParaRPr lang="nl-NL"/>
          </a:p>
        </p:txBody>
      </p:sp>
      <p:sp>
        <p:nvSpPr>
          <p:cNvPr id="4" name="Footer Placeholder 3"/>
          <p:cNvSpPr>
            <a:spLocks noGrp="1"/>
          </p:cNvSpPr>
          <p:nvPr>
            <p:ph type="ftr" sz="quarter" idx="2"/>
          </p:nvPr>
        </p:nvSpPr>
        <p:spPr>
          <a:xfrm>
            <a:off x="0" y="9377316"/>
            <a:ext cx="2889938" cy="493633"/>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777607" y="9377316"/>
            <a:ext cx="2889938" cy="493633"/>
          </a:xfrm>
          <a:prstGeom prst="rect">
            <a:avLst/>
          </a:prstGeom>
        </p:spPr>
        <p:txBody>
          <a:bodyPr vert="horz" lIns="91440" tIns="45720" rIns="91440" bIns="45720" rtlCol="0" anchor="b"/>
          <a:lstStyle>
            <a:lvl1pPr algn="r">
              <a:defRPr sz="1200"/>
            </a:lvl1pPr>
          </a:lstStyle>
          <a:p>
            <a:fld id="{1B1A7392-2789-462C-8F1D-017BB83F83C8}" type="slidenum">
              <a:rPr lang="nl-NL" smtClean="0"/>
              <a:t>‹#›</a:t>
            </a:fld>
            <a:endParaRPr lang="nl-NL"/>
          </a:p>
        </p:txBody>
      </p:sp>
    </p:spTree>
    <p:extLst>
      <p:ext uri="{BB962C8B-B14F-4D97-AF65-F5344CB8AC3E}">
        <p14:creationId xmlns:p14="http://schemas.microsoft.com/office/powerpoint/2010/main" val="401049624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3633"/>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777607" y="0"/>
            <a:ext cx="2889938" cy="493633"/>
          </a:xfrm>
          <a:prstGeom prst="rect">
            <a:avLst/>
          </a:prstGeom>
        </p:spPr>
        <p:txBody>
          <a:bodyPr vert="horz" lIns="91440" tIns="45720" rIns="91440" bIns="45720" rtlCol="0"/>
          <a:lstStyle>
            <a:lvl1pPr algn="r">
              <a:defRPr sz="1200"/>
            </a:lvl1pPr>
          </a:lstStyle>
          <a:p>
            <a:fld id="{16E894CF-CF29-460C-8820-A692FD564E29}" type="datetimeFigureOut">
              <a:rPr lang="nl-NL" smtClean="0"/>
              <a:t>13-12-2024</a:t>
            </a:fld>
            <a:endParaRPr lang="nl-NL"/>
          </a:p>
        </p:txBody>
      </p:sp>
      <p:sp>
        <p:nvSpPr>
          <p:cNvPr id="4" name="Slide Image Placeholder 3"/>
          <p:cNvSpPr>
            <a:spLocks noGrp="1" noRot="1" noChangeAspect="1"/>
          </p:cNvSpPr>
          <p:nvPr>
            <p:ph type="sldImg" idx="2"/>
          </p:nvPr>
        </p:nvSpPr>
        <p:spPr>
          <a:xfrm>
            <a:off x="866775" y="739775"/>
            <a:ext cx="4935538" cy="3703638"/>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66909" y="4689515"/>
            <a:ext cx="5335270" cy="444269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9377316"/>
            <a:ext cx="2889938" cy="493633"/>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777607" y="9377316"/>
            <a:ext cx="2889938" cy="493633"/>
          </a:xfrm>
          <a:prstGeom prst="rect">
            <a:avLst/>
          </a:prstGeom>
        </p:spPr>
        <p:txBody>
          <a:bodyPr vert="horz" lIns="91440" tIns="45720" rIns="91440" bIns="45720" rtlCol="0" anchor="b"/>
          <a:lstStyle>
            <a:lvl1pPr algn="r">
              <a:defRPr sz="1200"/>
            </a:lvl1pPr>
          </a:lstStyle>
          <a:p>
            <a:fld id="{15BD3654-9A79-4B47-9CF7-D6BAF450FCC7}" type="slidenum">
              <a:rPr lang="nl-NL" smtClean="0"/>
              <a:t>‹#›</a:t>
            </a:fld>
            <a:endParaRPr lang="nl-NL"/>
          </a:p>
        </p:txBody>
      </p:sp>
    </p:spTree>
    <p:extLst>
      <p:ext uri="{BB962C8B-B14F-4D97-AF65-F5344CB8AC3E}">
        <p14:creationId xmlns:p14="http://schemas.microsoft.com/office/powerpoint/2010/main" val="1177240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2</a:t>
            </a:fld>
            <a:endParaRPr lang="nl-NL"/>
          </a:p>
        </p:txBody>
      </p:sp>
    </p:spTree>
    <p:extLst>
      <p:ext uri="{BB962C8B-B14F-4D97-AF65-F5344CB8AC3E}">
        <p14:creationId xmlns:p14="http://schemas.microsoft.com/office/powerpoint/2010/main" val="26985884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49B6-2F48-6A07-CE2E-916876627B08}"/>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501566B3-FC84-BAEF-DA0C-6B30A3E850F6}"/>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FB4B3C6B-14D9-92FC-9F67-B5AA3DB0C1C6}"/>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DFC8E68B-2877-AA00-1B1E-86D527530A7C}"/>
              </a:ext>
            </a:extLst>
          </p:cNvPr>
          <p:cNvSpPr>
            <a:spLocks noGrp="1"/>
          </p:cNvSpPr>
          <p:nvPr>
            <p:ph type="sldNum" sz="quarter" idx="10"/>
          </p:nvPr>
        </p:nvSpPr>
        <p:spPr/>
        <p:txBody>
          <a:bodyPr/>
          <a:lstStyle/>
          <a:p>
            <a:fld id="{15BD3654-9A79-4B47-9CF7-D6BAF450FCC7}" type="slidenum">
              <a:rPr lang="nl-NL" smtClean="0"/>
              <a:t>11</a:t>
            </a:fld>
            <a:endParaRPr lang="nl-NL"/>
          </a:p>
        </p:txBody>
      </p:sp>
    </p:spTree>
    <p:extLst>
      <p:ext uri="{BB962C8B-B14F-4D97-AF65-F5344CB8AC3E}">
        <p14:creationId xmlns:p14="http://schemas.microsoft.com/office/powerpoint/2010/main" val="437520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29B7F-0B0F-30C0-6588-62C001B83589}"/>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B359CB3F-3204-CD88-BE0A-A59C02C527F2}"/>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431BBE6E-AF29-2D05-5168-4AD4E0639F6F}"/>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8A8D3F15-5C96-D78C-D17A-8697484EB736}"/>
              </a:ext>
            </a:extLst>
          </p:cNvPr>
          <p:cNvSpPr>
            <a:spLocks noGrp="1"/>
          </p:cNvSpPr>
          <p:nvPr>
            <p:ph type="sldNum" sz="quarter" idx="10"/>
          </p:nvPr>
        </p:nvSpPr>
        <p:spPr/>
        <p:txBody>
          <a:bodyPr/>
          <a:lstStyle/>
          <a:p>
            <a:fld id="{15BD3654-9A79-4B47-9CF7-D6BAF450FCC7}" type="slidenum">
              <a:rPr lang="nl-NL" smtClean="0"/>
              <a:t>3</a:t>
            </a:fld>
            <a:endParaRPr lang="nl-NL"/>
          </a:p>
        </p:txBody>
      </p:sp>
    </p:spTree>
    <p:extLst>
      <p:ext uri="{BB962C8B-B14F-4D97-AF65-F5344CB8AC3E}">
        <p14:creationId xmlns:p14="http://schemas.microsoft.com/office/powerpoint/2010/main" val="4206188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10BE58-199C-B12A-317E-E27B6C1A169D}"/>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88F201CB-ED77-6678-0200-F9B726D545CE}"/>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BC055A4E-5EEC-CEBC-E041-708451CA8635}"/>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611DE1C6-12BB-1F52-3C98-25AD00FC61BD}"/>
              </a:ext>
            </a:extLst>
          </p:cNvPr>
          <p:cNvSpPr>
            <a:spLocks noGrp="1"/>
          </p:cNvSpPr>
          <p:nvPr>
            <p:ph type="sldNum" sz="quarter" idx="10"/>
          </p:nvPr>
        </p:nvSpPr>
        <p:spPr/>
        <p:txBody>
          <a:bodyPr/>
          <a:lstStyle/>
          <a:p>
            <a:fld id="{15BD3654-9A79-4B47-9CF7-D6BAF450FCC7}" type="slidenum">
              <a:rPr lang="nl-NL" smtClean="0"/>
              <a:t>4</a:t>
            </a:fld>
            <a:endParaRPr lang="nl-NL"/>
          </a:p>
        </p:txBody>
      </p:sp>
    </p:spTree>
    <p:extLst>
      <p:ext uri="{BB962C8B-B14F-4D97-AF65-F5344CB8AC3E}">
        <p14:creationId xmlns:p14="http://schemas.microsoft.com/office/powerpoint/2010/main" val="347611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40FE8-6370-8889-75BC-BF48BDDC026D}"/>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DDAECF2B-4931-C595-0808-94E4B2B0F364}"/>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276A6DC5-E0D6-6CCD-ECEA-DB078F8BD1C4}"/>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EAC2B860-65B4-AFCA-66D2-FC2CE311753C}"/>
              </a:ext>
            </a:extLst>
          </p:cNvPr>
          <p:cNvSpPr>
            <a:spLocks noGrp="1"/>
          </p:cNvSpPr>
          <p:nvPr>
            <p:ph type="sldNum" sz="quarter" idx="10"/>
          </p:nvPr>
        </p:nvSpPr>
        <p:spPr/>
        <p:txBody>
          <a:bodyPr/>
          <a:lstStyle/>
          <a:p>
            <a:fld id="{15BD3654-9A79-4B47-9CF7-D6BAF450FCC7}" type="slidenum">
              <a:rPr lang="nl-NL" smtClean="0"/>
              <a:t>5</a:t>
            </a:fld>
            <a:endParaRPr lang="nl-NL"/>
          </a:p>
        </p:txBody>
      </p:sp>
    </p:spTree>
    <p:extLst>
      <p:ext uri="{BB962C8B-B14F-4D97-AF65-F5344CB8AC3E}">
        <p14:creationId xmlns:p14="http://schemas.microsoft.com/office/powerpoint/2010/main" val="3606976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0C7FD2-6C8B-D330-E603-B262CB45215F}"/>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0B059B00-7592-9DE8-A614-A4B93D65221B}"/>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B765BBD4-EF66-F155-D97A-23C7C400A8B4}"/>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BF33F6E5-00E2-379F-640C-2B084896D8F8}"/>
              </a:ext>
            </a:extLst>
          </p:cNvPr>
          <p:cNvSpPr>
            <a:spLocks noGrp="1"/>
          </p:cNvSpPr>
          <p:nvPr>
            <p:ph type="sldNum" sz="quarter" idx="10"/>
          </p:nvPr>
        </p:nvSpPr>
        <p:spPr/>
        <p:txBody>
          <a:bodyPr/>
          <a:lstStyle/>
          <a:p>
            <a:fld id="{15BD3654-9A79-4B47-9CF7-D6BAF450FCC7}" type="slidenum">
              <a:rPr lang="nl-NL" smtClean="0"/>
              <a:t>6</a:t>
            </a:fld>
            <a:endParaRPr lang="nl-NL"/>
          </a:p>
        </p:txBody>
      </p:sp>
    </p:spTree>
    <p:extLst>
      <p:ext uri="{BB962C8B-B14F-4D97-AF65-F5344CB8AC3E}">
        <p14:creationId xmlns:p14="http://schemas.microsoft.com/office/powerpoint/2010/main" val="2444156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D92F5D-BBBE-74C8-FB10-9EE9FD9E834F}"/>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07378C53-0E5B-EC44-183B-08630779B8BA}"/>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EEF2EB6D-23C0-B1A6-7386-5D8F48EF3048}"/>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7CCEE5DE-98EF-2B12-5E39-DB08524AF227}"/>
              </a:ext>
            </a:extLst>
          </p:cNvPr>
          <p:cNvSpPr>
            <a:spLocks noGrp="1"/>
          </p:cNvSpPr>
          <p:nvPr>
            <p:ph type="sldNum" sz="quarter" idx="10"/>
          </p:nvPr>
        </p:nvSpPr>
        <p:spPr/>
        <p:txBody>
          <a:bodyPr/>
          <a:lstStyle/>
          <a:p>
            <a:fld id="{15BD3654-9A79-4B47-9CF7-D6BAF450FCC7}" type="slidenum">
              <a:rPr lang="nl-NL" smtClean="0"/>
              <a:t>7</a:t>
            </a:fld>
            <a:endParaRPr lang="nl-NL"/>
          </a:p>
        </p:txBody>
      </p:sp>
    </p:spTree>
    <p:extLst>
      <p:ext uri="{BB962C8B-B14F-4D97-AF65-F5344CB8AC3E}">
        <p14:creationId xmlns:p14="http://schemas.microsoft.com/office/powerpoint/2010/main" val="3663115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15BD3654-9A79-4B47-9CF7-D6BAF450FCC7}" type="slidenum">
              <a:rPr lang="nl-NL" smtClean="0"/>
              <a:t>8</a:t>
            </a:fld>
            <a:endParaRPr lang="nl-NL"/>
          </a:p>
        </p:txBody>
      </p:sp>
    </p:spTree>
    <p:extLst>
      <p:ext uri="{BB962C8B-B14F-4D97-AF65-F5344CB8AC3E}">
        <p14:creationId xmlns:p14="http://schemas.microsoft.com/office/powerpoint/2010/main" val="714323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BE151-56AD-9E0B-BFF3-3B0E6005E3A3}"/>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76894F75-0A5B-D99E-6F13-059966814A6F}"/>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755CFFAD-0646-DA24-B721-4C497D45E096}"/>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FCCFF923-47D9-E72E-02E0-4D25DD16C53D}"/>
              </a:ext>
            </a:extLst>
          </p:cNvPr>
          <p:cNvSpPr>
            <a:spLocks noGrp="1"/>
          </p:cNvSpPr>
          <p:nvPr>
            <p:ph type="sldNum" sz="quarter" idx="10"/>
          </p:nvPr>
        </p:nvSpPr>
        <p:spPr/>
        <p:txBody>
          <a:bodyPr/>
          <a:lstStyle/>
          <a:p>
            <a:fld id="{15BD3654-9A79-4B47-9CF7-D6BAF450FCC7}" type="slidenum">
              <a:rPr lang="nl-NL" smtClean="0"/>
              <a:t>9</a:t>
            </a:fld>
            <a:endParaRPr lang="nl-NL"/>
          </a:p>
        </p:txBody>
      </p:sp>
    </p:spTree>
    <p:extLst>
      <p:ext uri="{BB962C8B-B14F-4D97-AF65-F5344CB8AC3E}">
        <p14:creationId xmlns:p14="http://schemas.microsoft.com/office/powerpoint/2010/main" val="1271367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5194C-CA2B-56C5-86E2-2EECD3E7083F}"/>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3FF05DB1-A37E-B2E4-B3B4-9C977A38088D}"/>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6AB9C40F-C3FD-86A7-BC46-6F34F370116D}"/>
              </a:ext>
            </a:extLst>
          </p:cNvPr>
          <p:cNvSpPr>
            <a:spLocks noGrp="1"/>
          </p:cNvSpPr>
          <p:nvPr>
            <p:ph type="body" idx="1"/>
          </p:nvPr>
        </p:nvSpPr>
        <p:spPr/>
        <p:txBody>
          <a:bodyPr/>
          <a:lstStyle/>
          <a:p>
            <a:endParaRPr lang="nl-NL"/>
          </a:p>
        </p:txBody>
      </p:sp>
      <p:sp>
        <p:nvSpPr>
          <p:cNvPr id="4" name="Tijdelijke aanduiding voor dianummer 3">
            <a:extLst>
              <a:ext uri="{FF2B5EF4-FFF2-40B4-BE49-F238E27FC236}">
                <a16:creationId xmlns:a16="http://schemas.microsoft.com/office/drawing/2014/main" id="{262DB829-BDD8-2B90-49CE-81E45A6213A3}"/>
              </a:ext>
            </a:extLst>
          </p:cNvPr>
          <p:cNvSpPr>
            <a:spLocks noGrp="1"/>
          </p:cNvSpPr>
          <p:nvPr>
            <p:ph type="sldNum" sz="quarter" idx="10"/>
          </p:nvPr>
        </p:nvSpPr>
        <p:spPr/>
        <p:txBody>
          <a:bodyPr/>
          <a:lstStyle/>
          <a:p>
            <a:fld id="{15BD3654-9A79-4B47-9CF7-D6BAF450FCC7}" type="slidenum">
              <a:rPr lang="nl-NL" smtClean="0"/>
              <a:t>10</a:t>
            </a:fld>
            <a:endParaRPr lang="nl-NL"/>
          </a:p>
        </p:txBody>
      </p:sp>
    </p:spTree>
    <p:extLst>
      <p:ext uri="{BB962C8B-B14F-4D97-AF65-F5344CB8AC3E}">
        <p14:creationId xmlns:p14="http://schemas.microsoft.com/office/powerpoint/2010/main" val="3181203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a:t>Klik om de stijl te bewerken</a:t>
            </a:r>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871948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604364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897475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89068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a:t>Klik om de stijl te bewerken</a:t>
            </a:r>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r>
              <a:rPr lang="nl-NL"/>
              <a:t>2024-2025</a:t>
            </a:r>
          </a:p>
        </p:txBody>
      </p:sp>
      <p:sp>
        <p:nvSpPr>
          <p:cNvPr id="5" name="Tijdelijke aanduiding voor voettekst 4"/>
          <p:cNvSpPr>
            <a:spLocks noGrp="1"/>
          </p:cNvSpPr>
          <p:nvPr>
            <p:ph type="ftr" sz="quarter" idx="11"/>
          </p:nvPr>
        </p:nvSpPr>
        <p:spPr/>
        <p:txBody>
          <a:bodyPr/>
          <a:lstStyle/>
          <a:p>
            <a:r>
              <a:rPr lang="nl-NL"/>
              <a:t>AVE14 Preliminary Research</a:t>
            </a:r>
          </a:p>
        </p:txBody>
      </p:sp>
      <p:sp>
        <p:nvSpPr>
          <p:cNvPr id="6" name="Tijdelijke aanduiding voor dianummer 5"/>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4222410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4116793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de stijl te bewerken</a:t>
            </a:r>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r>
              <a:rPr lang="nl-NL"/>
              <a:t>2024-2025</a:t>
            </a:r>
          </a:p>
        </p:txBody>
      </p:sp>
      <p:sp>
        <p:nvSpPr>
          <p:cNvPr id="8" name="Tijdelijke aanduiding voor voettekst 7"/>
          <p:cNvSpPr>
            <a:spLocks noGrp="1"/>
          </p:cNvSpPr>
          <p:nvPr>
            <p:ph type="ftr" sz="quarter" idx="11"/>
          </p:nvPr>
        </p:nvSpPr>
        <p:spPr/>
        <p:txBody>
          <a:bodyPr/>
          <a:lstStyle/>
          <a:p>
            <a:r>
              <a:rPr lang="nl-NL"/>
              <a:t>AVE14 Preliminary Research</a:t>
            </a:r>
          </a:p>
        </p:txBody>
      </p:sp>
      <p:sp>
        <p:nvSpPr>
          <p:cNvPr id="9" name="Tijdelijke aanduiding voor dianummer 8"/>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3156063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r>
              <a:rPr lang="nl-NL"/>
              <a:t>2024-2025</a:t>
            </a:r>
          </a:p>
        </p:txBody>
      </p:sp>
      <p:sp>
        <p:nvSpPr>
          <p:cNvPr id="4" name="Tijdelijke aanduiding voor voettekst 3"/>
          <p:cNvSpPr>
            <a:spLocks noGrp="1"/>
          </p:cNvSpPr>
          <p:nvPr>
            <p:ph type="ftr" sz="quarter" idx="11"/>
          </p:nvPr>
        </p:nvSpPr>
        <p:spPr/>
        <p:txBody>
          <a:bodyPr/>
          <a:lstStyle/>
          <a:p>
            <a:r>
              <a:rPr lang="nl-NL"/>
              <a:t>AVE14 Preliminary Research</a:t>
            </a:r>
          </a:p>
        </p:txBody>
      </p:sp>
      <p:sp>
        <p:nvSpPr>
          <p:cNvPr id="5" name="Tijdelijke aanduiding voor dianummer 4"/>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085475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r>
              <a:rPr lang="nl-NL"/>
              <a:t>2024-2025</a:t>
            </a:r>
          </a:p>
        </p:txBody>
      </p:sp>
      <p:sp>
        <p:nvSpPr>
          <p:cNvPr id="3" name="Tijdelijke aanduiding voor voettekst 2"/>
          <p:cNvSpPr>
            <a:spLocks noGrp="1"/>
          </p:cNvSpPr>
          <p:nvPr>
            <p:ph type="ftr" sz="quarter" idx="11"/>
          </p:nvPr>
        </p:nvSpPr>
        <p:spPr/>
        <p:txBody>
          <a:bodyPr/>
          <a:lstStyle/>
          <a:p>
            <a:r>
              <a:rPr lang="nl-NL"/>
              <a:t>AVE14 Preliminary Research</a:t>
            </a:r>
          </a:p>
        </p:txBody>
      </p:sp>
      <p:sp>
        <p:nvSpPr>
          <p:cNvPr id="4" name="Tijdelijke aanduiding voor dianummer 3"/>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377999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a:t>Klik om de stijl te bewerken</a:t>
            </a:r>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1304641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a:t>Klik om de stijl te bewerken</a:t>
            </a:r>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r>
              <a:rPr lang="nl-NL"/>
              <a:t>2024-2025</a:t>
            </a:r>
          </a:p>
        </p:txBody>
      </p:sp>
      <p:sp>
        <p:nvSpPr>
          <p:cNvPr id="6" name="Tijdelijke aanduiding voor voettekst 5"/>
          <p:cNvSpPr>
            <a:spLocks noGrp="1"/>
          </p:cNvSpPr>
          <p:nvPr>
            <p:ph type="ftr" sz="quarter" idx="11"/>
          </p:nvPr>
        </p:nvSpPr>
        <p:spPr/>
        <p:txBody>
          <a:bodyPr/>
          <a:lstStyle/>
          <a:p>
            <a:r>
              <a:rPr lang="nl-NL"/>
              <a:t>AVE14 Preliminary Research</a:t>
            </a:r>
          </a:p>
        </p:txBody>
      </p:sp>
      <p:sp>
        <p:nvSpPr>
          <p:cNvPr id="7" name="Tijdelijke aanduiding voor dianummer 6"/>
          <p:cNvSpPr>
            <a:spLocks noGrp="1"/>
          </p:cNvSpPr>
          <p:nvPr>
            <p:ph type="sldNum" sz="quarter" idx="12"/>
          </p:nvPr>
        </p:nvSpPr>
        <p:spPr/>
        <p:txBody>
          <a:bodyPr/>
          <a:lstStyle/>
          <a:p>
            <a:fld id="{C6149A4C-FF88-4BD5-9F00-E822CED6800F}" type="slidenum">
              <a:rPr lang="nl-NL" smtClean="0"/>
              <a:t>‹#›</a:t>
            </a:fld>
            <a:endParaRPr lang="nl-NL"/>
          </a:p>
        </p:txBody>
      </p:sp>
    </p:spTree>
    <p:extLst>
      <p:ext uri="{BB962C8B-B14F-4D97-AF65-F5344CB8AC3E}">
        <p14:creationId xmlns:p14="http://schemas.microsoft.com/office/powerpoint/2010/main" val="2248044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nl-NL"/>
              <a:t>2024-2025</a:t>
            </a:r>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nl-NL"/>
              <a:t>AVE14 Preliminary Research</a:t>
            </a:r>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149A4C-FF88-4BD5-9F00-E822CED6800F}" type="slidenum">
              <a:rPr lang="nl-NL" smtClean="0"/>
              <a:t>‹#›</a:t>
            </a:fld>
            <a:endParaRPr lang="nl-NL"/>
          </a:p>
        </p:txBody>
      </p:sp>
    </p:spTree>
    <p:extLst>
      <p:ext uri="{BB962C8B-B14F-4D97-AF65-F5344CB8AC3E}">
        <p14:creationId xmlns:p14="http://schemas.microsoft.com/office/powerpoint/2010/main" val="426757774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6205" y="3429000"/>
            <a:ext cx="7776864" cy="2592288"/>
          </a:xfrm>
        </p:spPr>
        <p:txBody>
          <a:bodyPr anchor="ctr" anchorCtr="0">
            <a:normAutofit/>
          </a:bodyPr>
          <a:lstStyle/>
          <a:p>
            <a:r>
              <a:rPr lang="nl-NL" sz="3600" b="1" i="1" dirty="0">
                <a:latin typeface="Century Gothic"/>
              </a:rPr>
              <a:t>Result Sheet First Simulation</a:t>
            </a:r>
            <a:endParaRPr lang="nl-NL" sz="2400" b="1" i="1" dirty="0">
              <a:solidFill>
                <a:srgbClr val="7030A0"/>
              </a:solidFill>
              <a:latin typeface="Century Gothic"/>
            </a:endParaRPr>
          </a:p>
          <a:p>
            <a:pPr>
              <a:lnSpc>
                <a:spcPct val="150000"/>
              </a:lnSpc>
            </a:pPr>
            <a:r>
              <a:rPr lang="nl-NL" sz="2000" i="1" dirty="0">
                <a:solidFill>
                  <a:srgbClr val="7030A0"/>
                </a:solidFill>
                <a:latin typeface="Century Gothic"/>
              </a:rPr>
              <a:t>Rik Veerhoek, Max Janissen</a:t>
            </a: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tle 1"/>
          <p:cNvSpPr txBox="1">
            <a:spLocks/>
          </p:cNvSpPr>
          <p:nvPr/>
        </p:nvSpPr>
        <p:spPr>
          <a:xfrm>
            <a:off x="686205" y="1268760"/>
            <a:ext cx="7772400" cy="1512168"/>
          </a:xfrm>
          <a:prstGeom prst="rect">
            <a:avLst/>
          </a:prstGeom>
        </p:spPr>
        <p:txBody>
          <a:bodyPr vert="horz" lIns="91440" tIns="45720" rIns="91440" bIns="45720" rtlCol="0" anchor="ctr" anchorCtr="0">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ct val="150000"/>
              </a:lnSpc>
            </a:pPr>
            <a:r>
              <a:rPr lang="nl-NL" sz="7600" b="1" i="1">
                <a:solidFill>
                  <a:schemeClr val="accent1"/>
                </a:solidFill>
                <a:latin typeface="Century Gothic" panose="020B0502020202020204" pitchFamily="34" charset="0"/>
              </a:rPr>
              <a:t>AVE14</a:t>
            </a:r>
            <a:endParaRPr lang="nl-NL" sz="7600" i="1">
              <a:solidFill>
                <a:schemeClr val="accent1"/>
              </a:solidFill>
              <a:latin typeface="Century Gothic" panose="020B0502020202020204" pitchFamily="34" charset="0"/>
            </a:endParaRPr>
          </a:p>
        </p:txBody>
      </p:sp>
      <p:sp>
        <p:nvSpPr>
          <p:cNvPr id="2" name="Tijdelijke aanduiding voor datum 1"/>
          <p:cNvSpPr>
            <a:spLocks noGrp="1"/>
          </p:cNvSpPr>
          <p:nvPr>
            <p:ph type="dt" sz="half" idx="10"/>
          </p:nvPr>
        </p:nvSpPr>
        <p:spPr/>
        <p:txBody>
          <a:bodyPr/>
          <a:lstStyle/>
          <a:p>
            <a:r>
              <a:rPr lang="nl-NL"/>
              <a:t>2024-2025</a:t>
            </a:r>
          </a:p>
        </p:txBody>
      </p:sp>
      <p:sp>
        <p:nvSpPr>
          <p:cNvPr id="5" name="Tijdelijke aanduiding voor dianummer 4"/>
          <p:cNvSpPr>
            <a:spLocks noGrp="1"/>
          </p:cNvSpPr>
          <p:nvPr>
            <p:ph type="sldNum" sz="quarter" idx="12"/>
          </p:nvPr>
        </p:nvSpPr>
        <p:spPr/>
        <p:txBody>
          <a:bodyPr/>
          <a:lstStyle/>
          <a:p>
            <a:fld id="{C6149A4C-FF88-4BD5-9F00-E822CED6800F}" type="slidenum">
              <a:rPr lang="nl-NL" smtClean="0"/>
              <a:t>1</a:t>
            </a:fld>
            <a:endParaRPr lang="nl-NL"/>
          </a:p>
        </p:txBody>
      </p:sp>
    </p:spTree>
    <p:extLst>
      <p:ext uri="{BB962C8B-B14F-4D97-AF65-F5344CB8AC3E}">
        <p14:creationId xmlns:p14="http://schemas.microsoft.com/office/powerpoint/2010/main" val="2566922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FCBB9-4B84-D7DB-769D-866774F280B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781110A-7421-AF31-4253-5093B1503691}"/>
              </a:ext>
            </a:extLst>
          </p:cNvPr>
          <p:cNvSpPr>
            <a:spLocks noGrp="1"/>
          </p:cNvSpPr>
          <p:nvPr>
            <p:ph type="title"/>
          </p:nvPr>
        </p:nvSpPr>
        <p:spPr>
          <a:xfrm>
            <a:off x="457200" y="274638"/>
            <a:ext cx="8229600" cy="1354162"/>
          </a:xfrm>
        </p:spPr>
        <p:txBody>
          <a:bodyPr>
            <a:normAutofit fontScale="90000"/>
          </a:bodyPr>
          <a:lstStyle/>
          <a:p>
            <a:pPr algn="l"/>
            <a:r>
              <a:rPr lang="nl-NL" sz="4000" dirty="0">
                <a:solidFill>
                  <a:schemeClr val="accent1"/>
                </a:solidFill>
                <a:latin typeface="Century Gothic" panose="020B0502020202020204" pitchFamily="34" charset="0"/>
              </a:rPr>
              <a:t>Cooling Simulation</a:t>
            </a:r>
            <a:br>
              <a:rPr lang="nl-NL" sz="4000" dirty="0">
                <a:solidFill>
                  <a:schemeClr val="accent1"/>
                </a:solidFill>
                <a:latin typeface="Century Gothic" panose="020B0502020202020204" pitchFamily="34" charset="0"/>
              </a:rPr>
            </a:br>
            <a:r>
              <a:rPr lang="nl-NL" sz="4000" dirty="0">
                <a:solidFill>
                  <a:schemeClr val="accent1"/>
                </a:solidFill>
                <a:latin typeface="Century Gothic" panose="020B0502020202020204" pitchFamily="34" charset="0"/>
              </a:rPr>
              <a:t>Koelwaterdruk</a:t>
            </a:r>
            <a:br>
              <a:rPr lang="nl-NL" sz="4000" dirty="0">
                <a:solidFill>
                  <a:schemeClr val="accent1"/>
                </a:solidFill>
                <a:latin typeface="Century Gothic" panose="020B0502020202020204" pitchFamily="34" charset="0"/>
              </a:rPr>
            </a:br>
            <a:r>
              <a:rPr lang="nl-NL" sz="2400" dirty="0">
                <a:solidFill>
                  <a:schemeClr val="accent1"/>
                </a:solidFill>
                <a:latin typeface="Century Gothic" panose="020B0502020202020204" pitchFamily="34" charset="0"/>
              </a:rPr>
              <a:t> </a:t>
            </a:r>
            <a:endParaRPr lang="nl-NL" sz="4000" dirty="0">
              <a:solidFill>
                <a:schemeClr val="accent1"/>
              </a:solidFill>
              <a:latin typeface="Century Gothic" panose="020B0502020202020204" pitchFamily="34" charset="0"/>
            </a:endParaRPr>
          </a:p>
        </p:txBody>
      </p:sp>
      <p:pic>
        <p:nvPicPr>
          <p:cNvPr id="6" name="Afbeelding 5">
            <a:extLst>
              <a:ext uri="{FF2B5EF4-FFF2-40B4-BE49-F238E27FC236}">
                <a16:creationId xmlns:a16="http://schemas.microsoft.com/office/drawing/2014/main" id="{B7B55B8F-221A-E487-AEA9-B0E17D18B3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a:extLst>
              <a:ext uri="{FF2B5EF4-FFF2-40B4-BE49-F238E27FC236}">
                <a16:creationId xmlns:a16="http://schemas.microsoft.com/office/drawing/2014/main" id="{02DE084E-48CC-3E40-D3A0-A592EA6B953C}"/>
              </a:ext>
            </a:extLst>
          </p:cNvPr>
          <p:cNvSpPr>
            <a:spLocks noGrp="1"/>
          </p:cNvSpPr>
          <p:nvPr>
            <p:ph type="dt" sz="half" idx="10"/>
          </p:nvPr>
        </p:nvSpPr>
        <p:spPr/>
        <p:txBody>
          <a:bodyPr/>
          <a:lstStyle/>
          <a:p>
            <a:r>
              <a:rPr lang="nl-NL" b="1"/>
              <a:t>2024-2025</a:t>
            </a:r>
          </a:p>
        </p:txBody>
      </p:sp>
      <p:sp>
        <p:nvSpPr>
          <p:cNvPr id="7" name="Tijdelijke aanduiding voor dianummer 6">
            <a:extLst>
              <a:ext uri="{FF2B5EF4-FFF2-40B4-BE49-F238E27FC236}">
                <a16:creationId xmlns:a16="http://schemas.microsoft.com/office/drawing/2014/main" id="{E10BB74D-D995-C28F-3AB4-C14B17F12A41}"/>
              </a:ext>
            </a:extLst>
          </p:cNvPr>
          <p:cNvSpPr>
            <a:spLocks noGrp="1"/>
          </p:cNvSpPr>
          <p:nvPr>
            <p:ph type="sldNum" sz="quarter" idx="12"/>
          </p:nvPr>
        </p:nvSpPr>
        <p:spPr/>
        <p:txBody>
          <a:bodyPr/>
          <a:lstStyle/>
          <a:p>
            <a:fld id="{C6149A4C-FF88-4BD5-9F00-E822CED6800F}" type="slidenum">
              <a:rPr lang="nl-NL" b="1" smtClean="0"/>
              <a:t>10</a:t>
            </a:fld>
            <a:endParaRPr lang="nl-NL" b="1"/>
          </a:p>
        </p:txBody>
      </p:sp>
      <p:sp>
        <p:nvSpPr>
          <p:cNvPr id="13" name="TextBox 12">
            <a:extLst>
              <a:ext uri="{FF2B5EF4-FFF2-40B4-BE49-F238E27FC236}">
                <a16:creationId xmlns:a16="http://schemas.microsoft.com/office/drawing/2014/main" id="{061A5152-6561-F96A-4FDB-CEE880309EED}"/>
              </a:ext>
            </a:extLst>
          </p:cNvPr>
          <p:cNvSpPr txBox="1"/>
          <p:nvPr/>
        </p:nvSpPr>
        <p:spPr>
          <a:xfrm>
            <a:off x="457201" y="1642790"/>
            <a:ext cx="8229600" cy="369332"/>
          </a:xfrm>
          <a:prstGeom prst="rect">
            <a:avLst/>
          </a:prstGeom>
          <a:noFill/>
        </p:spPr>
        <p:txBody>
          <a:bodyPr wrap="square" rtlCol="0">
            <a:spAutoFit/>
          </a:bodyPr>
          <a:lstStyle/>
          <a:p>
            <a:r>
              <a:rPr lang="nl-NL" dirty="0"/>
              <a:t>Min: -2 Bar </a:t>
            </a:r>
            <a:r>
              <a:rPr lang="nl-NL" dirty="0">
                <a:ea typeface="DengXian" panose="020B0503020204020204" pitchFamily="2" charset="-122"/>
              </a:rPr>
              <a:t>Max: 13,4 Bar</a:t>
            </a:r>
            <a:r>
              <a:rPr lang="nl-NL" dirty="0">
                <a:latin typeface="DengXian" panose="020B0503020204020204" pitchFamily="2" charset="-122"/>
                <a:ea typeface="DengXian" panose="020B0503020204020204" pitchFamily="2" charset="-122"/>
              </a:rPr>
              <a:t> </a:t>
            </a:r>
            <a:endParaRPr lang="nl-NL" dirty="0"/>
          </a:p>
        </p:txBody>
      </p:sp>
      <p:pic>
        <p:nvPicPr>
          <p:cNvPr id="11" name="Picture 10">
            <a:extLst>
              <a:ext uri="{FF2B5EF4-FFF2-40B4-BE49-F238E27FC236}">
                <a16:creationId xmlns:a16="http://schemas.microsoft.com/office/drawing/2014/main" id="{DF2EDE39-A720-3F54-4959-2801DCF0EC24}"/>
              </a:ext>
            </a:extLst>
          </p:cNvPr>
          <p:cNvPicPr>
            <a:picLocks noChangeAspect="1"/>
          </p:cNvPicPr>
          <p:nvPr/>
        </p:nvPicPr>
        <p:blipFill>
          <a:blip r:embed="rId4"/>
          <a:stretch>
            <a:fillRect/>
          </a:stretch>
        </p:blipFill>
        <p:spPr>
          <a:xfrm>
            <a:off x="457199" y="1999296"/>
            <a:ext cx="8229600" cy="4477337"/>
          </a:xfrm>
          <a:prstGeom prst="rect">
            <a:avLst/>
          </a:prstGeom>
        </p:spPr>
      </p:pic>
    </p:spTree>
    <p:extLst>
      <p:ext uri="{BB962C8B-B14F-4D97-AF65-F5344CB8AC3E}">
        <p14:creationId xmlns:p14="http://schemas.microsoft.com/office/powerpoint/2010/main" val="2863039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D3121-B66A-97A5-E6F0-752E5F4C827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B02ED90-533D-B3C0-6EA4-9F70708F8FD7}"/>
              </a:ext>
            </a:extLst>
          </p:cNvPr>
          <p:cNvSpPr>
            <a:spLocks noGrp="1"/>
          </p:cNvSpPr>
          <p:nvPr>
            <p:ph type="title"/>
          </p:nvPr>
        </p:nvSpPr>
        <p:spPr>
          <a:xfrm>
            <a:off x="457200" y="274638"/>
            <a:ext cx="8229600" cy="1354162"/>
          </a:xfrm>
        </p:spPr>
        <p:txBody>
          <a:bodyPr>
            <a:normAutofit/>
          </a:bodyPr>
          <a:lstStyle/>
          <a:p>
            <a:pPr algn="l"/>
            <a:r>
              <a:rPr lang="nl-NL" sz="4000" dirty="0">
                <a:solidFill>
                  <a:schemeClr val="accent1"/>
                </a:solidFill>
                <a:latin typeface="Century Gothic" panose="020B0502020202020204" pitchFamily="34" charset="0"/>
              </a:rPr>
              <a:t>Conclusie Simulatie</a:t>
            </a:r>
          </a:p>
        </p:txBody>
      </p:sp>
      <p:pic>
        <p:nvPicPr>
          <p:cNvPr id="6" name="Afbeelding 5">
            <a:extLst>
              <a:ext uri="{FF2B5EF4-FFF2-40B4-BE49-F238E27FC236}">
                <a16:creationId xmlns:a16="http://schemas.microsoft.com/office/drawing/2014/main" id="{0E328A0A-FE7F-BA11-6622-C26FD94C9F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a:extLst>
              <a:ext uri="{FF2B5EF4-FFF2-40B4-BE49-F238E27FC236}">
                <a16:creationId xmlns:a16="http://schemas.microsoft.com/office/drawing/2014/main" id="{A3F27E1C-2109-5BF8-554D-2A1627961829}"/>
              </a:ext>
            </a:extLst>
          </p:cNvPr>
          <p:cNvSpPr>
            <a:spLocks noGrp="1"/>
          </p:cNvSpPr>
          <p:nvPr>
            <p:ph type="dt" sz="half" idx="10"/>
          </p:nvPr>
        </p:nvSpPr>
        <p:spPr/>
        <p:txBody>
          <a:bodyPr/>
          <a:lstStyle/>
          <a:p>
            <a:r>
              <a:rPr lang="nl-NL" b="1"/>
              <a:t>2024-2025</a:t>
            </a:r>
          </a:p>
        </p:txBody>
      </p:sp>
      <p:sp>
        <p:nvSpPr>
          <p:cNvPr id="7" name="Tijdelijke aanduiding voor dianummer 6">
            <a:extLst>
              <a:ext uri="{FF2B5EF4-FFF2-40B4-BE49-F238E27FC236}">
                <a16:creationId xmlns:a16="http://schemas.microsoft.com/office/drawing/2014/main" id="{EB9C335A-FB23-CA39-1171-83FA9807C649}"/>
              </a:ext>
            </a:extLst>
          </p:cNvPr>
          <p:cNvSpPr>
            <a:spLocks noGrp="1"/>
          </p:cNvSpPr>
          <p:nvPr>
            <p:ph type="sldNum" sz="quarter" idx="12"/>
          </p:nvPr>
        </p:nvSpPr>
        <p:spPr/>
        <p:txBody>
          <a:bodyPr/>
          <a:lstStyle/>
          <a:p>
            <a:fld id="{C6149A4C-FF88-4BD5-9F00-E822CED6800F}" type="slidenum">
              <a:rPr lang="nl-NL" b="1" smtClean="0"/>
              <a:t>11</a:t>
            </a:fld>
            <a:endParaRPr lang="nl-NL" b="1"/>
          </a:p>
        </p:txBody>
      </p:sp>
      <p:sp>
        <p:nvSpPr>
          <p:cNvPr id="13" name="TextBox 12">
            <a:extLst>
              <a:ext uri="{FF2B5EF4-FFF2-40B4-BE49-F238E27FC236}">
                <a16:creationId xmlns:a16="http://schemas.microsoft.com/office/drawing/2014/main" id="{3E899D08-49C4-D1A6-B7A6-C53F47FFC636}"/>
              </a:ext>
            </a:extLst>
          </p:cNvPr>
          <p:cNvSpPr txBox="1"/>
          <p:nvPr/>
        </p:nvSpPr>
        <p:spPr>
          <a:xfrm>
            <a:off x="395536" y="1570078"/>
            <a:ext cx="8229600" cy="1754326"/>
          </a:xfrm>
          <a:prstGeom prst="rect">
            <a:avLst/>
          </a:prstGeom>
          <a:noFill/>
        </p:spPr>
        <p:txBody>
          <a:bodyPr wrap="square" rtlCol="0">
            <a:spAutoFit/>
          </a:bodyPr>
          <a:lstStyle/>
          <a:p>
            <a:pPr marL="285750" indent="-285750">
              <a:buFont typeface="Arial" panose="020B0604020202020204" pitchFamily="34" charset="0"/>
              <a:buChar char="•"/>
            </a:pPr>
            <a:r>
              <a:rPr lang="nl-NL" dirty="0"/>
              <a:t>De resultaten voor de cylinderwaand temperaturen zien er redelijk uit met een “hotspot”. Dit kan verholpen worden door de koelmantel te optimaliseren</a:t>
            </a:r>
          </a:p>
          <a:p>
            <a:pPr marL="285750" indent="-285750">
              <a:buFont typeface="Arial" panose="020B0604020202020204" pitchFamily="34" charset="0"/>
              <a:buChar char="•"/>
            </a:pPr>
            <a:r>
              <a:rPr lang="nl-NL" dirty="0"/>
              <a:t>In de resultaten voor de koelwater stroomsnelheid en druk komen een paar extreme waardes uit. Dit kan veroorzaart worden door een foutje in de part of fem file waardoor er een knelpunt ontstaat en zo de drukken en/of stroomsnelheid niet realistisch worden.</a:t>
            </a:r>
          </a:p>
        </p:txBody>
      </p:sp>
    </p:spTree>
    <p:extLst>
      <p:ext uri="{BB962C8B-B14F-4D97-AF65-F5344CB8AC3E}">
        <p14:creationId xmlns:p14="http://schemas.microsoft.com/office/powerpoint/2010/main" val="3474957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18864" y="260648"/>
            <a:ext cx="8229600" cy="1282154"/>
          </a:xfrm>
        </p:spPr>
        <p:txBody>
          <a:bodyPr>
            <a:normAutofit/>
          </a:bodyPr>
          <a:lstStyle/>
          <a:p>
            <a:pPr algn="l"/>
            <a:r>
              <a:rPr lang="nl-NL" sz="4000" dirty="0">
                <a:solidFill>
                  <a:schemeClr val="accent1"/>
                </a:solidFill>
                <a:latin typeface="Century Gothic" panose="020B0502020202020204" pitchFamily="34" charset="0"/>
              </a:rPr>
              <a:t>CAD Model</a:t>
            </a: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p:cNvSpPr>
            <a:spLocks noGrp="1"/>
          </p:cNvSpPr>
          <p:nvPr>
            <p:ph type="sldNum" sz="quarter" idx="12"/>
          </p:nvPr>
        </p:nvSpPr>
        <p:spPr/>
        <p:txBody>
          <a:bodyPr/>
          <a:lstStyle/>
          <a:p>
            <a:fld id="{C6149A4C-FF88-4BD5-9F00-E822CED6800F}" type="slidenum">
              <a:rPr lang="nl-NL" b="1" smtClean="0"/>
              <a:t>2</a:t>
            </a:fld>
            <a:endParaRPr lang="nl-NL" b="1" dirty="0"/>
          </a:p>
        </p:txBody>
      </p:sp>
      <p:sp>
        <p:nvSpPr>
          <p:cNvPr id="4" name="Tijdelijke aanduiding voor datum 3"/>
          <p:cNvSpPr>
            <a:spLocks noGrp="1"/>
          </p:cNvSpPr>
          <p:nvPr>
            <p:ph type="dt" sz="half" idx="10"/>
          </p:nvPr>
        </p:nvSpPr>
        <p:spPr/>
        <p:txBody>
          <a:bodyPr/>
          <a:lstStyle/>
          <a:p>
            <a:r>
              <a:rPr lang="nl-NL"/>
              <a:t>2024-2025</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8790" y="3501008"/>
            <a:ext cx="2587314" cy="2587314"/>
          </a:xfrm>
          <a:prstGeom prst="rect">
            <a:avLst/>
          </a:prstGeom>
        </p:spPr>
      </p:pic>
      <p:pic>
        <p:nvPicPr>
          <p:cNvPr id="15" name="Picture 14">
            <a:extLst>
              <a:ext uri="{FF2B5EF4-FFF2-40B4-BE49-F238E27FC236}">
                <a16:creationId xmlns:a16="http://schemas.microsoft.com/office/drawing/2014/main" id="{108BAA4B-E9D8-14FE-8705-6AF951765283}"/>
              </a:ext>
            </a:extLst>
          </p:cNvPr>
          <p:cNvPicPr>
            <a:picLocks noChangeAspect="1"/>
          </p:cNvPicPr>
          <p:nvPr/>
        </p:nvPicPr>
        <p:blipFill>
          <a:blip r:embed="rId5"/>
          <a:stretch>
            <a:fillRect/>
          </a:stretch>
        </p:blipFill>
        <p:spPr>
          <a:xfrm>
            <a:off x="851528" y="2581988"/>
            <a:ext cx="4560624" cy="2909618"/>
          </a:xfrm>
          <a:prstGeom prst="rect">
            <a:avLst/>
          </a:prstGeom>
        </p:spPr>
      </p:pic>
    </p:spTree>
    <p:extLst>
      <p:ext uri="{BB962C8B-B14F-4D97-AF65-F5344CB8AC3E}">
        <p14:creationId xmlns:p14="http://schemas.microsoft.com/office/powerpoint/2010/main" val="2258989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0996E-86E9-814B-4F62-8D144430466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8F694EF-D933-9CAD-1650-543A1132438D}"/>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sp>
        <p:nvSpPr>
          <p:cNvPr id="3" name="Tijdelijke aanduiding voor inhoud 2">
            <a:extLst>
              <a:ext uri="{FF2B5EF4-FFF2-40B4-BE49-F238E27FC236}">
                <a16:creationId xmlns:a16="http://schemas.microsoft.com/office/drawing/2014/main" id="{65B45E0A-9DA4-069D-EEAE-DD392373C816}"/>
              </a:ext>
            </a:extLst>
          </p:cNvPr>
          <p:cNvSpPr>
            <a:spLocks noGrp="1"/>
          </p:cNvSpPr>
          <p:nvPr>
            <p:ph idx="1"/>
          </p:nvPr>
        </p:nvSpPr>
        <p:spPr>
          <a:xfrm>
            <a:off x="467544" y="1916832"/>
            <a:ext cx="7992888" cy="648072"/>
          </a:xfrm>
          <a:solidFill>
            <a:schemeClr val="bg2">
              <a:lumMod val="75000"/>
            </a:schemeClr>
          </a:solidFill>
          <a:ln>
            <a:solidFill>
              <a:schemeClr val="tx1"/>
            </a:solidFill>
          </a:ln>
        </p:spPr>
        <p:txBody>
          <a:bodyPr anchor="ctr" anchorCtr="0">
            <a:normAutofit/>
          </a:bodyPr>
          <a:lstStyle/>
          <a:p>
            <a:pPr marL="0" indent="0" algn="ctr">
              <a:lnSpc>
                <a:spcPct val="120000"/>
              </a:lnSpc>
              <a:buNone/>
            </a:pPr>
            <a:r>
              <a:rPr lang="en-GB" sz="1200">
                <a:latin typeface="Century Gothic" panose="020B0502020202020204" pitchFamily="34" charset="0"/>
              </a:rPr>
              <a:t>Create a CAD Model of the water jacket (internal volume) of your own cylinder block and show the model in different views.</a:t>
            </a:r>
            <a:endParaRPr lang="en-GB" sz="1200" i="1">
              <a:solidFill>
                <a:srgbClr val="FF0000"/>
              </a:solidFill>
              <a:latin typeface="Century Gothic" panose="020B0502020202020204" pitchFamily="34" charset="0"/>
            </a:endParaRPr>
          </a:p>
        </p:txBody>
      </p:sp>
      <p:pic>
        <p:nvPicPr>
          <p:cNvPr id="6" name="Afbeelding 5">
            <a:extLst>
              <a:ext uri="{FF2B5EF4-FFF2-40B4-BE49-F238E27FC236}">
                <a16:creationId xmlns:a16="http://schemas.microsoft.com/office/drawing/2014/main" id="{92E52264-D42B-B944-11FE-86065C5C0E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a:extLst>
              <a:ext uri="{FF2B5EF4-FFF2-40B4-BE49-F238E27FC236}">
                <a16:creationId xmlns:a16="http://schemas.microsoft.com/office/drawing/2014/main" id="{02F6276D-0605-639D-611D-D581AB79015E}"/>
              </a:ext>
            </a:extLst>
          </p:cNvPr>
          <p:cNvSpPr>
            <a:spLocks noGrp="1"/>
          </p:cNvSpPr>
          <p:nvPr>
            <p:ph type="sldNum" sz="quarter" idx="12"/>
          </p:nvPr>
        </p:nvSpPr>
        <p:spPr/>
        <p:txBody>
          <a:bodyPr/>
          <a:lstStyle/>
          <a:p>
            <a:fld id="{C6149A4C-FF88-4BD5-9F00-E822CED6800F}" type="slidenum">
              <a:rPr lang="nl-NL" b="1" smtClean="0"/>
              <a:t>3</a:t>
            </a:fld>
            <a:endParaRPr lang="nl-NL" b="1"/>
          </a:p>
        </p:txBody>
      </p:sp>
      <p:sp>
        <p:nvSpPr>
          <p:cNvPr id="4" name="Tijdelijke aanduiding voor datum 3">
            <a:extLst>
              <a:ext uri="{FF2B5EF4-FFF2-40B4-BE49-F238E27FC236}">
                <a16:creationId xmlns:a16="http://schemas.microsoft.com/office/drawing/2014/main" id="{59A615BD-84F0-363D-3AE3-AA67E6843188}"/>
              </a:ext>
            </a:extLst>
          </p:cNvPr>
          <p:cNvSpPr>
            <a:spLocks noGrp="1"/>
          </p:cNvSpPr>
          <p:nvPr>
            <p:ph type="dt" sz="half" idx="10"/>
          </p:nvPr>
        </p:nvSpPr>
        <p:spPr/>
        <p:txBody>
          <a:bodyPr/>
          <a:lstStyle/>
          <a:p>
            <a:r>
              <a:rPr lang="nl-NL"/>
              <a:t>2024-2025</a:t>
            </a:r>
          </a:p>
        </p:txBody>
      </p:sp>
      <p:pic>
        <p:nvPicPr>
          <p:cNvPr id="13" name="Picture 12">
            <a:extLst>
              <a:ext uri="{FF2B5EF4-FFF2-40B4-BE49-F238E27FC236}">
                <a16:creationId xmlns:a16="http://schemas.microsoft.com/office/drawing/2014/main" id="{8461F993-80DE-805B-2475-D424BB0720A1}"/>
              </a:ext>
            </a:extLst>
          </p:cNvPr>
          <p:cNvPicPr>
            <a:picLocks noChangeAspect="1"/>
          </p:cNvPicPr>
          <p:nvPr/>
        </p:nvPicPr>
        <p:blipFill>
          <a:blip r:embed="rId4"/>
          <a:stretch>
            <a:fillRect/>
          </a:stretch>
        </p:blipFill>
        <p:spPr>
          <a:xfrm>
            <a:off x="597721" y="2773424"/>
            <a:ext cx="6325796" cy="3197608"/>
          </a:xfrm>
          <a:prstGeom prst="rect">
            <a:avLst/>
          </a:prstGeom>
        </p:spPr>
      </p:pic>
    </p:spTree>
    <p:extLst>
      <p:ext uri="{BB962C8B-B14F-4D97-AF65-F5344CB8AC3E}">
        <p14:creationId xmlns:p14="http://schemas.microsoft.com/office/powerpoint/2010/main" val="4234681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0A37C-5B13-8D08-9825-99CED6F15EFA}"/>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1B4A144-6257-33D9-1277-763AC3623B25}"/>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pic>
        <p:nvPicPr>
          <p:cNvPr id="6" name="Afbeelding 5">
            <a:extLst>
              <a:ext uri="{FF2B5EF4-FFF2-40B4-BE49-F238E27FC236}">
                <a16:creationId xmlns:a16="http://schemas.microsoft.com/office/drawing/2014/main" id="{F080B2D7-35FA-242B-9137-79E7CAB689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a:extLst>
              <a:ext uri="{FF2B5EF4-FFF2-40B4-BE49-F238E27FC236}">
                <a16:creationId xmlns:a16="http://schemas.microsoft.com/office/drawing/2014/main" id="{7581A5C4-832D-E20B-A59F-E8FCB80654DB}"/>
              </a:ext>
            </a:extLst>
          </p:cNvPr>
          <p:cNvSpPr>
            <a:spLocks noGrp="1"/>
          </p:cNvSpPr>
          <p:nvPr>
            <p:ph type="sldNum" sz="quarter" idx="12"/>
          </p:nvPr>
        </p:nvSpPr>
        <p:spPr/>
        <p:txBody>
          <a:bodyPr/>
          <a:lstStyle/>
          <a:p>
            <a:fld id="{C6149A4C-FF88-4BD5-9F00-E822CED6800F}" type="slidenum">
              <a:rPr lang="nl-NL" b="1" smtClean="0"/>
              <a:t>4</a:t>
            </a:fld>
            <a:endParaRPr lang="nl-NL" b="1"/>
          </a:p>
        </p:txBody>
      </p:sp>
      <p:sp>
        <p:nvSpPr>
          <p:cNvPr id="4" name="Tijdelijke aanduiding voor datum 3">
            <a:extLst>
              <a:ext uri="{FF2B5EF4-FFF2-40B4-BE49-F238E27FC236}">
                <a16:creationId xmlns:a16="http://schemas.microsoft.com/office/drawing/2014/main" id="{C91FF549-8283-352A-624D-4474CE8985E4}"/>
              </a:ext>
            </a:extLst>
          </p:cNvPr>
          <p:cNvSpPr>
            <a:spLocks noGrp="1"/>
          </p:cNvSpPr>
          <p:nvPr>
            <p:ph type="dt" sz="half" idx="10"/>
          </p:nvPr>
        </p:nvSpPr>
        <p:spPr/>
        <p:txBody>
          <a:bodyPr/>
          <a:lstStyle/>
          <a:p>
            <a:r>
              <a:rPr lang="nl-NL"/>
              <a:t>2024-2025</a:t>
            </a:r>
          </a:p>
        </p:txBody>
      </p:sp>
      <p:pic>
        <p:nvPicPr>
          <p:cNvPr id="13" name="Content Placeholder 12">
            <a:extLst>
              <a:ext uri="{FF2B5EF4-FFF2-40B4-BE49-F238E27FC236}">
                <a16:creationId xmlns:a16="http://schemas.microsoft.com/office/drawing/2014/main" id="{C45D2D3C-F324-E6F8-93A2-64050D972252}"/>
              </a:ext>
            </a:extLst>
          </p:cNvPr>
          <p:cNvPicPr>
            <a:picLocks noGrp="1" noChangeAspect="1"/>
          </p:cNvPicPr>
          <p:nvPr>
            <p:ph idx="1"/>
          </p:nvPr>
        </p:nvPicPr>
        <p:blipFill>
          <a:blip r:embed="rId4"/>
          <a:stretch>
            <a:fillRect/>
          </a:stretch>
        </p:blipFill>
        <p:spPr>
          <a:xfrm>
            <a:off x="457200" y="1750499"/>
            <a:ext cx="8229600" cy="4225364"/>
          </a:xfrm>
        </p:spPr>
      </p:pic>
    </p:spTree>
    <p:extLst>
      <p:ext uri="{BB962C8B-B14F-4D97-AF65-F5344CB8AC3E}">
        <p14:creationId xmlns:p14="http://schemas.microsoft.com/office/powerpoint/2010/main" val="4140456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540877-BA82-E040-0526-8B7A36C3003A}"/>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BC97E89-621C-0011-A55F-592A09D3C4C0}"/>
              </a:ext>
            </a:extLst>
          </p:cNvPr>
          <p:cNvSpPr>
            <a:spLocks noGrp="1"/>
          </p:cNvSpPr>
          <p:nvPr>
            <p:ph type="title"/>
          </p:nvPr>
        </p:nvSpPr>
        <p:spPr>
          <a:xfrm>
            <a:off x="518864" y="260648"/>
            <a:ext cx="8229600" cy="1282154"/>
          </a:xfrm>
        </p:spPr>
        <p:txBody>
          <a:bodyPr>
            <a:normAutofit/>
          </a:bodyPr>
          <a:lstStyle/>
          <a:p>
            <a:pPr algn="l"/>
            <a:r>
              <a:rPr lang="nl-NL" sz="4000">
                <a:solidFill>
                  <a:schemeClr val="accent1"/>
                </a:solidFill>
                <a:latin typeface="Century Gothic" panose="020B0502020202020204" pitchFamily="34" charset="0"/>
              </a:rPr>
              <a:t>CAD Model</a:t>
            </a:r>
          </a:p>
        </p:txBody>
      </p:sp>
      <p:pic>
        <p:nvPicPr>
          <p:cNvPr id="6" name="Afbeelding 5">
            <a:extLst>
              <a:ext uri="{FF2B5EF4-FFF2-40B4-BE49-F238E27FC236}">
                <a16:creationId xmlns:a16="http://schemas.microsoft.com/office/drawing/2014/main" id="{65F27ABB-A577-2E40-283B-074831BEA8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a:extLst>
              <a:ext uri="{FF2B5EF4-FFF2-40B4-BE49-F238E27FC236}">
                <a16:creationId xmlns:a16="http://schemas.microsoft.com/office/drawing/2014/main" id="{DAC2154B-5C5B-8546-B3DD-852DB9E4CC39}"/>
              </a:ext>
            </a:extLst>
          </p:cNvPr>
          <p:cNvSpPr>
            <a:spLocks noGrp="1"/>
          </p:cNvSpPr>
          <p:nvPr>
            <p:ph type="sldNum" sz="quarter" idx="12"/>
          </p:nvPr>
        </p:nvSpPr>
        <p:spPr/>
        <p:txBody>
          <a:bodyPr/>
          <a:lstStyle/>
          <a:p>
            <a:fld id="{C6149A4C-FF88-4BD5-9F00-E822CED6800F}" type="slidenum">
              <a:rPr lang="nl-NL" b="1" smtClean="0"/>
              <a:t>5</a:t>
            </a:fld>
            <a:endParaRPr lang="nl-NL" b="1"/>
          </a:p>
        </p:txBody>
      </p:sp>
      <p:sp>
        <p:nvSpPr>
          <p:cNvPr id="4" name="Tijdelijke aanduiding voor datum 3">
            <a:extLst>
              <a:ext uri="{FF2B5EF4-FFF2-40B4-BE49-F238E27FC236}">
                <a16:creationId xmlns:a16="http://schemas.microsoft.com/office/drawing/2014/main" id="{ACEAC7AB-DE80-E265-4B4B-1A941E601959}"/>
              </a:ext>
            </a:extLst>
          </p:cNvPr>
          <p:cNvSpPr>
            <a:spLocks noGrp="1"/>
          </p:cNvSpPr>
          <p:nvPr>
            <p:ph type="dt" sz="half" idx="10"/>
          </p:nvPr>
        </p:nvSpPr>
        <p:spPr/>
        <p:txBody>
          <a:bodyPr/>
          <a:lstStyle/>
          <a:p>
            <a:r>
              <a:rPr lang="nl-NL"/>
              <a:t>2024-2025</a:t>
            </a:r>
          </a:p>
        </p:txBody>
      </p:sp>
      <p:pic>
        <p:nvPicPr>
          <p:cNvPr id="15" name="Content Placeholder 14">
            <a:extLst>
              <a:ext uri="{FF2B5EF4-FFF2-40B4-BE49-F238E27FC236}">
                <a16:creationId xmlns:a16="http://schemas.microsoft.com/office/drawing/2014/main" id="{4BC257E5-FD39-6BE5-80B3-F93E66318403}"/>
              </a:ext>
            </a:extLst>
          </p:cNvPr>
          <p:cNvPicPr>
            <a:picLocks noGrp="1" noChangeAspect="1"/>
          </p:cNvPicPr>
          <p:nvPr>
            <p:ph idx="1"/>
          </p:nvPr>
        </p:nvPicPr>
        <p:blipFill>
          <a:blip r:embed="rId4"/>
          <a:stretch>
            <a:fillRect/>
          </a:stretch>
        </p:blipFill>
        <p:spPr>
          <a:xfrm>
            <a:off x="1955548" y="1600200"/>
            <a:ext cx="5232904" cy="4525963"/>
          </a:xfrm>
        </p:spPr>
      </p:pic>
    </p:spTree>
    <p:extLst>
      <p:ext uri="{BB962C8B-B14F-4D97-AF65-F5344CB8AC3E}">
        <p14:creationId xmlns:p14="http://schemas.microsoft.com/office/powerpoint/2010/main" val="1149600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317A0-69A7-9D72-3920-08798E43DF8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BAAEF87-3AD8-8FA4-A72C-69038932A41F}"/>
              </a:ext>
            </a:extLst>
          </p:cNvPr>
          <p:cNvSpPr>
            <a:spLocks noGrp="1"/>
          </p:cNvSpPr>
          <p:nvPr>
            <p:ph type="title"/>
          </p:nvPr>
        </p:nvSpPr>
        <p:spPr>
          <a:xfrm>
            <a:off x="518864" y="260648"/>
            <a:ext cx="8229600" cy="1282154"/>
          </a:xfrm>
        </p:spPr>
        <p:txBody>
          <a:bodyPr>
            <a:normAutofit/>
          </a:bodyPr>
          <a:lstStyle/>
          <a:p>
            <a:pPr algn="l"/>
            <a:r>
              <a:rPr lang="nl-NL" sz="4000" dirty="0">
                <a:solidFill>
                  <a:schemeClr val="accent1"/>
                </a:solidFill>
                <a:latin typeface="Century Gothic" panose="020B0502020202020204" pitchFamily="34" charset="0"/>
              </a:rPr>
              <a:t>CAD Mesh</a:t>
            </a:r>
          </a:p>
        </p:txBody>
      </p:sp>
      <p:pic>
        <p:nvPicPr>
          <p:cNvPr id="6" name="Afbeelding 5">
            <a:extLst>
              <a:ext uri="{FF2B5EF4-FFF2-40B4-BE49-F238E27FC236}">
                <a16:creationId xmlns:a16="http://schemas.microsoft.com/office/drawing/2014/main" id="{692ABF0B-6D01-70FE-74CB-E6AA993F4A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a:extLst>
              <a:ext uri="{FF2B5EF4-FFF2-40B4-BE49-F238E27FC236}">
                <a16:creationId xmlns:a16="http://schemas.microsoft.com/office/drawing/2014/main" id="{08BC63C1-CEA8-9CF3-FE9F-8347A20927D8}"/>
              </a:ext>
            </a:extLst>
          </p:cNvPr>
          <p:cNvSpPr>
            <a:spLocks noGrp="1"/>
          </p:cNvSpPr>
          <p:nvPr>
            <p:ph type="sldNum" sz="quarter" idx="12"/>
          </p:nvPr>
        </p:nvSpPr>
        <p:spPr/>
        <p:txBody>
          <a:bodyPr/>
          <a:lstStyle/>
          <a:p>
            <a:fld id="{C6149A4C-FF88-4BD5-9F00-E822CED6800F}" type="slidenum">
              <a:rPr lang="nl-NL" b="1" smtClean="0"/>
              <a:t>6</a:t>
            </a:fld>
            <a:endParaRPr lang="nl-NL" b="1"/>
          </a:p>
        </p:txBody>
      </p:sp>
      <p:sp>
        <p:nvSpPr>
          <p:cNvPr id="4" name="Tijdelijke aanduiding voor datum 3">
            <a:extLst>
              <a:ext uri="{FF2B5EF4-FFF2-40B4-BE49-F238E27FC236}">
                <a16:creationId xmlns:a16="http://schemas.microsoft.com/office/drawing/2014/main" id="{3E81EC55-894C-A1E2-6609-20712765B9C9}"/>
              </a:ext>
            </a:extLst>
          </p:cNvPr>
          <p:cNvSpPr>
            <a:spLocks noGrp="1"/>
          </p:cNvSpPr>
          <p:nvPr>
            <p:ph type="dt" sz="half" idx="10"/>
          </p:nvPr>
        </p:nvSpPr>
        <p:spPr/>
        <p:txBody>
          <a:bodyPr/>
          <a:lstStyle/>
          <a:p>
            <a:r>
              <a:rPr lang="nl-NL"/>
              <a:t>2024-2025</a:t>
            </a:r>
          </a:p>
        </p:txBody>
      </p:sp>
      <p:sp>
        <p:nvSpPr>
          <p:cNvPr id="8" name="Content Placeholder 7">
            <a:extLst>
              <a:ext uri="{FF2B5EF4-FFF2-40B4-BE49-F238E27FC236}">
                <a16:creationId xmlns:a16="http://schemas.microsoft.com/office/drawing/2014/main" id="{FAF4BDEF-FD31-14D7-7F2F-A7FD40DB8209}"/>
              </a:ext>
            </a:extLst>
          </p:cNvPr>
          <p:cNvSpPr>
            <a:spLocks noGrp="1"/>
          </p:cNvSpPr>
          <p:nvPr>
            <p:ph idx="1"/>
          </p:nvPr>
        </p:nvSpPr>
        <p:spPr/>
        <p:txBody>
          <a:bodyPr/>
          <a:lstStyle/>
          <a:p>
            <a:r>
              <a:rPr lang="nl-NL" dirty="0"/>
              <a:t>Mesh mating toegepast</a:t>
            </a:r>
          </a:p>
        </p:txBody>
      </p:sp>
      <p:pic>
        <p:nvPicPr>
          <p:cNvPr id="10" name="Picture 9">
            <a:extLst>
              <a:ext uri="{FF2B5EF4-FFF2-40B4-BE49-F238E27FC236}">
                <a16:creationId xmlns:a16="http://schemas.microsoft.com/office/drawing/2014/main" id="{589A9099-C414-2CB3-C7AE-9D5F3D06CD1C}"/>
              </a:ext>
            </a:extLst>
          </p:cNvPr>
          <p:cNvPicPr>
            <a:picLocks noChangeAspect="1"/>
          </p:cNvPicPr>
          <p:nvPr/>
        </p:nvPicPr>
        <p:blipFill>
          <a:blip r:embed="rId4"/>
          <a:stretch>
            <a:fillRect/>
          </a:stretch>
        </p:blipFill>
        <p:spPr>
          <a:xfrm>
            <a:off x="717259" y="2257470"/>
            <a:ext cx="7160004" cy="3577700"/>
          </a:xfrm>
          <a:prstGeom prst="rect">
            <a:avLst/>
          </a:prstGeom>
        </p:spPr>
      </p:pic>
    </p:spTree>
    <p:extLst>
      <p:ext uri="{BB962C8B-B14F-4D97-AF65-F5344CB8AC3E}">
        <p14:creationId xmlns:p14="http://schemas.microsoft.com/office/powerpoint/2010/main" val="1978679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4C625-2E50-F88F-F7FA-DCB0A6E9D79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369123E-BED1-EDC6-36E0-C0C6F50A0977}"/>
              </a:ext>
            </a:extLst>
          </p:cNvPr>
          <p:cNvSpPr>
            <a:spLocks noGrp="1"/>
          </p:cNvSpPr>
          <p:nvPr>
            <p:ph type="title"/>
          </p:nvPr>
        </p:nvSpPr>
        <p:spPr>
          <a:xfrm>
            <a:off x="518864" y="260648"/>
            <a:ext cx="8229600" cy="1282154"/>
          </a:xfrm>
        </p:spPr>
        <p:txBody>
          <a:bodyPr>
            <a:normAutofit/>
          </a:bodyPr>
          <a:lstStyle/>
          <a:p>
            <a:pPr algn="l"/>
            <a:r>
              <a:rPr lang="nl-NL" sz="4000" dirty="0">
                <a:solidFill>
                  <a:schemeClr val="accent1"/>
                </a:solidFill>
                <a:latin typeface="Century Gothic" panose="020B0502020202020204" pitchFamily="34" charset="0"/>
              </a:rPr>
              <a:t>CAD Mesh</a:t>
            </a:r>
          </a:p>
        </p:txBody>
      </p:sp>
      <p:pic>
        <p:nvPicPr>
          <p:cNvPr id="6" name="Afbeelding 5">
            <a:extLst>
              <a:ext uri="{FF2B5EF4-FFF2-40B4-BE49-F238E27FC236}">
                <a16:creationId xmlns:a16="http://schemas.microsoft.com/office/drawing/2014/main" id="{CD24F5FE-74C3-EE6C-B948-3A4C9EE5B3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7" name="Tijdelijke aanduiding voor dianummer 6">
            <a:extLst>
              <a:ext uri="{FF2B5EF4-FFF2-40B4-BE49-F238E27FC236}">
                <a16:creationId xmlns:a16="http://schemas.microsoft.com/office/drawing/2014/main" id="{AD93C306-A30D-37CB-627C-3796D1FC55A9}"/>
              </a:ext>
            </a:extLst>
          </p:cNvPr>
          <p:cNvSpPr>
            <a:spLocks noGrp="1"/>
          </p:cNvSpPr>
          <p:nvPr>
            <p:ph type="sldNum" sz="quarter" idx="12"/>
          </p:nvPr>
        </p:nvSpPr>
        <p:spPr/>
        <p:txBody>
          <a:bodyPr/>
          <a:lstStyle/>
          <a:p>
            <a:fld id="{C6149A4C-FF88-4BD5-9F00-E822CED6800F}" type="slidenum">
              <a:rPr lang="nl-NL" b="1" smtClean="0"/>
              <a:t>7</a:t>
            </a:fld>
            <a:endParaRPr lang="nl-NL" b="1"/>
          </a:p>
        </p:txBody>
      </p:sp>
      <p:sp>
        <p:nvSpPr>
          <p:cNvPr id="4" name="Tijdelijke aanduiding voor datum 3">
            <a:extLst>
              <a:ext uri="{FF2B5EF4-FFF2-40B4-BE49-F238E27FC236}">
                <a16:creationId xmlns:a16="http://schemas.microsoft.com/office/drawing/2014/main" id="{653E9F6C-A83A-AC54-C79A-4BB24A9BE495}"/>
              </a:ext>
            </a:extLst>
          </p:cNvPr>
          <p:cNvSpPr>
            <a:spLocks noGrp="1"/>
          </p:cNvSpPr>
          <p:nvPr>
            <p:ph type="dt" sz="half" idx="10"/>
          </p:nvPr>
        </p:nvSpPr>
        <p:spPr/>
        <p:txBody>
          <a:bodyPr/>
          <a:lstStyle/>
          <a:p>
            <a:r>
              <a:rPr lang="nl-NL"/>
              <a:t>2024-2025</a:t>
            </a:r>
          </a:p>
        </p:txBody>
      </p:sp>
      <p:sp>
        <p:nvSpPr>
          <p:cNvPr id="8" name="Content Placeholder 7">
            <a:extLst>
              <a:ext uri="{FF2B5EF4-FFF2-40B4-BE49-F238E27FC236}">
                <a16:creationId xmlns:a16="http://schemas.microsoft.com/office/drawing/2014/main" id="{AE877DAA-86BD-4711-D257-4AD586AD8F96}"/>
              </a:ext>
            </a:extLst>
          </p:cNvPr>
          <p:cNvSpPr>
            <a:spLocks noGrp="1"/>
          </p:cNvSpPr>
          <p:nvPr>
            <p:ph idx="1"/>
          </p:nvPr>
        </p:nvSpPr>
        <p:spPr/>
        <p:txBody>
          <a:bodyPr/>
          <a:lstStyle/>
          <a:p>
            <a:r>
              <a:rPr lang="nl-NL" dirty="0"/>
              <a:t>Doorsnede van blok</a:t>
            </a:r>
          </a:p>
        </p:txBody>
      </p:sp>
      <p:pic>
        <p:nvPicPr>
          <p:cNvPr id="10" name="Picture 9">
            <a:extLst>
              <a:ext uri="{FF2B5EF4-FFF2-40B4-BE49-F238E27FC236}">
                <a16:creationId xmlns:a16="http://schemas.microsoft.com/office/drawing/2014/main" id="{D137B47F-FBA9-2ED3-F971-D113F36CF071}"/>
              </a:ext>
            </a:extLst>
          </p:cNvPr>
          <p:cNvPicPr>
            <a:picLocks noChangeAspect="1"/>
          </p:cNvPicPr>
          <p:nvPr/>
        </p:nvPicPr>
        <p:blipFill>
          <a:blip r:embed="rId4"/>
          <a:srcRect t="10844"/>
          <a:stretch/>
        </p:blipFill>
        <p:spPr>
          <a:xfrm>
            <a:off x="2674882" y="2390862"/>
            <a:ext cx="3917564" cy="3490695"/>
          </a:xfrm>
          <a:prstGeom prst="rect">
            <a:avLst/>
          </a:prstGeom>
        </p:spPr>
      </p:pic>
    </p:spTree>
    <p:extLst>
      <p:ext uri="{BB962C8B-B14F-4D97-AF65-F5344CB8AC3E}">
        <p14:creationId xmlns:p14="http://schemas.microsoft.com/office/powerpoint/2010/main" val="2636204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354162"/>
          </a:xfrm>
        </p:spPr>
        <p:txBody>
          <a:bodyPr>
            <a:normAutofit fontScale="90000"/>
          </a:bodyPr>
          <a:lstStyle/>
          <a:p>
            <a:pPr algn="l"/>
            <a:r>
              <a:rPr lang="nl-NL" sz="4000" dirty="0">
                <a:solidFill>
                  <a:schemeClr val="accent1"/>
                </a:solidFill>
                <a:latin typeface="Century Gothic" panose="020B0502020202020204" pitchFamily="34" charset="0"/>
              </a:rPr>
              <a:t>Cooling Simulation</a:t>
            </a:r>
            <a:br>
              <a:rPr lang="nl-NL" sz="4000" dirty="0">
                <a:solidFill>
                  <a:schemeClr val="accent1"/>
                </a:solidFill>
                <a:latin typeface="Century Gothic" panose="020B0502020202020204" pitchFamily="34" charset="0"/>
              </a:rPr>
            </a:br>
            <a:r>
              <a:rPr lang="nl-NL" sz="4000" dirty="0">
                <a:solidFill>
                  <a:schemeClr val="accent1"/>
                </a:solidFill>
                <a:latin typeface="Century Gothic" panose="020B0502020202020204" pitchFamily="34" charset="0"/>
              </a:rPr>
              <a:t>Cylinderwand Temperatuur</a:t>
            </a:r>
            <a:br>
              <a:rPr lang="nl-NL" sz="4000" dirty="0">
                <a:solidFill>
                  <a:schemeClr val="accent1"/>
                </a:solidFill>
                <a:latin typeface="Century Gothic" panose="020B0502020202020204" pitchFamily="34" charset="0"/>
              </a:rPr>
            </a:br>
            <a:r>
              <a:rPr lang="nl-NL" sz="2400" dirty="0">
                <a:solidFill>
                  <a:schemeClr val="accent1"/>
                </a:solidFill>
                <a:latin typeface="Century Gothic" panose="020B0502020202020204" pitchFamily="34" charset="0"/>
              </a:rPr>
              <a:t> </a:t>
            </a:r>
            <a:endParaRPr lang="nl-NL" sz="4000" dirty="0">
              <a:solidFill>
                <a:schemeClr val="accent1"/>
              </a:solidFill>
              <a:latin typeface="Century Gothic" panose="020B0502020202020204" pitchFamily="34" charset="0"/>
            </a:endParaRPr>
          </a:p>
        </p:txBody>
      </p:sp>
      <p:pic>
        <p:nvPicPr>
          <p:cNvPr id="6" name="Afbeelding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p:cNvSpPr>
            <a:spLocks noGrp="1"/>
          </p:cNvSpPr>
          <p:nvPr>
            <p:ph type="dt" sz="half" idx="10"/>
          </p:nvPr>
        </p:nvSpPr>
        <p:spPr/>
        <p:txBody>
          <a:bodyPr/>
          <a:lstStyle/>
          <a:p>
            <a:r>
              <a:rPr lang="nl-NL" b="1"/>
              <a:t>2024-2025</a:t>
            </a:r>
          </a:p>
        </p:txBody>
      </p:sp>
      <p:sp>
        <p:nvSpPr>
          <p:cNvPr id="7" name="Tijdelijke aanduiding voor dianummer 6"/>
          <p:cNvSpPr>
            <a:spLocks noGrp="1"/>
          </p:cNvSpPr>
          <p:nvPr>
            <p:ph type="sldNum" sz="quarter" idx="12"/>
          </p:nvPr>
        </p:nvSpPr>
        <p:spPr/>
        <p:txBody>
          <a:bodyPr/>
          <a:lstStyle/>
          <a:p>
            <a:fld id="{C6149A4C-FF88-4BD5-9F00-E822CED6800F}" type="slidenum">
              <a:rPr lang="nl-NL" b="1" smtClean="0"/>
              <a:t>8</a:t>
            </a:fld>
            <a:endParaRPr lang="nl-NL" b="1"/>
          </a:p>
        </p:txBody>
      </p:sp>
      <p:pic>
        <p:nvPicPr>
          <p:cNvPr id="12" name="Content Placeholder 11">
            <a:extLst>
              <a:ext uri="{FF2B5EF4-FFF2-40B4-BE49-F238E27FC236}">
                <a16:creationId xmlns:a16="http://schemas.microsoft.com/office/drawing/2014/main" id="{951F1A67-0447-6700-D89C-17E3D0A5E629}"/>
              </a:ext>
            </a:extLst>
          </p:cNvPr>
          <p:cNvPicPr>
            <a:picLocks noGrp="1" noChangeAspect="1"/>
          </p:cNvPicPr>
          <p:nvPr>
            <p:ph idx="1"/>
          </p:nvPr>
        </p:nvPicPr>
        <p:blipFill>
          <a:blip r:embed="rId4"/>
          <a:stretch>
            <a:fillRect/>
          </a:stretch>
        </p:blipFill>
        <p:spPr>
          <a:xfrm>
            <a:off x="457200" y="2109830"/>
            <a:ext cx="8229600" cy="4298979"/>
          </a:xfrm>
        </p:spPr>
      </p:pic>
      <p:sp>
        <p:nvSpPr>
          <p:cNvPr id="13" name="TextBox 12">
            <a:extLst>
              <a:ext uri="{FF2B5EF4-FFF2-40B4-BE49-F238E27FC236}">
                <a16:creationId xmlns:a16="http://schemas.microsoft.com/office/drawing/2014/main" id="{322E3BD5-3868-5799-9FA7-2A83DB29432D}"/>
              </a:ext>
            </a:extLst>
          </p:cNvPr>
          <p:cNvSpPr txBox="1"/>
          <p:nvPr/>
        </p:nvSpPr>
        <p:spPr>
          <a:xfrm>
            <a:off x="457201" y="1642790"/>
            <a:ext cx="8229600" cy="369332"/>
          </a:xfrm>
          <a:prstGeom prst="rect">
            <a:avLst/>
          </a:prstGeom>
          <a:noFill/>
        </p:spPr>
        <p:txBody>
          <a:bodyPr wrap="square" rtlCol="0">
            <a:spAutoFit/>
          </a:bodyPr>
          <a:lstStyle/>
          <a:p>
            <a:r>
              <a:rPr lang="nl-NL" dirty="0"/>
              <a:t>Min: 29,28</a:t>
            </a:r>
            <a:r>
              <a:rPr lang="nl-NL" dirty="0">
                <a:latin typeface="DengXian" panose="020B0503020204020204" pitchFamily="2" charset="-122"/>
                <a:ea typeface="DengXian" panose="020B0503020204020204" pitchFamily="2" charset="-122"/>
              </a:rPr>
              <a:t> </a:t>
            </a:r>
            <a:r>
              <a:rPr lang="nl-NL" dirty="0">
                <a:ea typeface="DengXian" panose="020B0503020204020204" pitchFamily="2" charset="-122"/>
              </a:rPr>
              <a:t>˚C Max: 142,62˚C</a:t>
            </a:r>
            <a:r>
              <a:rPr lang="nl-NL" dirty="0">
                <a:latin typeface="DengXian" panose="020B0503020204020204" pitchFamily="2" charset="-122"/>
                <a:ea typeface="DengXian" panose="020B0503020204020204" pitchFamily="2" charset="-122"/>
              </a:rPr>
              <a:t> </a:t>
            </a:r>
            <a:endParaRPr lang="nl-NL" dirty="0"/>
          </a:p>
        </p:txBody>
      </p:sp>
    </p:spTree>
    <p:extLst>
      <p:ext uri="{BB962C8B-B14F-4D97-AF65-F5344CB8AC3E}">
        <p14:creationId xmlns:p14="http://schemas.microsoft.com/office/powerpoint/2010/main" val="3958905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A65869-B221-BBCB-A281-8E8D9E878A1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4EB3AA9-1369-2AB2-C43B-56570AF9FD2D}"/>
              </a:ext>
            </a:extLst>
          </p:cNvPr>
          <p:cNvSpPr>
            <a:spLocks noGrp="1"/>
          </p:cNvSpPr>
          <p:nvPr>
            <p:ph type="title"/>
          </p:nvPr>
        </p:nvSpPr>
        <p:spPr>
          <a:xfrm>
            <a:off x="457200" y="274638"/>
            <a:ext cx="8229600" cy="1354162"/>
          </a:xfrm>
        </p:spPr>
        <p:txBody>
          <a:bodyPr>
            <a:normAutofit fontScale="90000"/>
          </a:bodyPr>
          <a:lstStyle/>
          <a:p>
            <a:pPr algn="l"/>
            <a:r>
              <a:rPr lang="nl-NL" sz="4000" dirty="0">
                <a:solidFill>
                  <a:schemeClr val="accent1"/>
                </a:solidFill>
                <a:latin typeface="Century Gothic" panose="020B0502020202020204" pitchFamily="34" charset="0"/>
              </a:rPr>
              <a:t>Cooling Simulation</a:t>
            </a:r>
            <a:br>
              <a:rPr lang="nl-NL" sz="4000" dirty="0">
                <a:solidFill>
                  <a:schemeClr val="accent1"/>
                </a:solidFill>
                <a:latin typeface="Century Gothic" panose="020B0502020202020204" pitchFamily="34" charset="0"/>
              </a:rPr>
            </a:br>
            <a:r>
              <a:rPr lang="nl-NL" sz="4000" dirty="0">
                <a:solidFill>
                  <a:schemeClr val="accent1"/>
                </a:solidFill>
                <a:latin typeface="Century Gothic" panose="020B0502020202020204" pitchFamily="34" charset="0"/>
              </a:rPr>
              <a:t>Koelwater Stroomsnelheid</a:t>
            </a:r>
            <a:br>
              <a:rPr lang="nl-NL" sz="4000" dirty="0">
                <a:solidFill>
                  <a:schemeClr val="accent1"/>
                </a:solidFill>
                <a:latin typeface="Century Gothic" panose="020B0502020202020204" pitchFamily="34" charset="0"/>
              </a:rPr>
            </a:br>
            <a:r>
              <a:rPr lang="nl-NL" sz="2400" dirty="0">
                <a:solidFill>
                  <a:schemeClr val="accent1"/>
                </a:solidFill>
                <a:latin typeface="Century Gothic" panose="020B0502020202020204" pitchFamily="34" charset="0"/>
              </a:rPr>
              <a:t> </a:t>
            </a:r>
            <a:endParaRPr lang="nl-NL" sz="4000" dirty="0">
              <a:solidFill>
                <a:schemeClr val="accent1"/>
              </a:solidFill>
              <a:latin typeface="Century Gothic" panose="020B0502020202020204" pitchFamily="34" charset="0"/>
            </a:endParaRPr>
          </a:p>
        </p:txBody>
      </p:sp>
      <p:pic>
        <p:nvPicPr>
          <p:cNvPr id="6" name="Afbeelding 5">
            <a:extLst>
              <a:ext uri="{FF2B5EF4-FFF2-40B4-BE49-F238E27FC236}">
                <a16:creationId xmlns:a16="http://schemas.microsoft.com/office/drawing/2014/main" id="{087F32FD-9AB9-1DF5-65FA-D6EB9296F3C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6216" y="260648"/>
            <a:ext cx="2232248" cy="593087"/>
          </a:xfrm>
          <a:prstGeom prst="rect">
            <a:avLst/>
          </a:prstGeom>
        </p:spPr>
      </p:pic>
      <p:sp>
        <p:nvSpPr>
          <p:cNvPr id="4" name="Tijdelijke aanduiding voor datum 3">
            <a:extLst>
              <a:ext uri="{FF2B5EF4-FFF2-40B4-BE49-F238E27FC236}">
                <a16:creationId xmlns:a16="http://schemas.microsoft.com/office/drawing/2014/main" id="{B6ADDCD0-6C49-F4FB-8AB9-669404000317}"/>
              </a:ext>
            </a:extLst>
          </p:cNvPr>
          <p:cNvSpPr>
            <a:spLocks noGrp="1"/>
          </p:cNvSpPr>
          <p:nvPr>
            <p:ph type="dt" sz="half" idx="10"/>
          </p:nvPr>
        </p:nvSpPr>
        <p:spPr/>
        <p:txBody>
          <a:bodyPr/>
          <a:lstStyle/>
          <a:p>
            <a:r>
              <a:rPr lang="nl-NL" b="1"/>
              <a:t>2024-2025</a:t>
            </a:r>
          </a:p>
        </p:txBody>
      </p:sp>
      <p:sp>
        <p:nvSpPr>
          <p:cNvPr id="7" name="Tijdelijke aanduiding voor dianummer 6">
            <a:extLst>
              <a:ext uri="{FF2B5EF4-FFF2-40B4-BE49-F238E27FC236}">
                <a16:creationId xmlns:a16="http://schemas.microsoft.com/office/drawing/2014/main" id="{6B790349-6D5A-5657-3247-213C2AC9E803}"/>
              </a:ext>
            </a:extLst>
          </p:cNvPr>
          <p:cNvSpPr>
            <a:spLocks noGrp="1"/>
          </p:cNvSpPr>
          <p:nvPr>
            <p:ph type="sldNum" sz="quarter" idx="12"/>
          </p:nvPr>
        </p:nvSpPr>
        <p:spPr/>
        <p:txBody>
          <a:bodyPr/>
          <a:lstStyle/>
          <a:p>
            <a:fld id="{C6149A4C-FF88-4BD5-9F00-E822CED6800F}" type="slidenum">
              <a:rPr lang="nl-NL" b="1" smtClean="0"/>
              <a:t>9</a:t>
            </a:fld>
            <a:endParaRPr lang="nl-NL" b="1"/>
          </a:p>
        </p:txBody>
      </p:sp>
      <p:sp>
        <p:nvSpPr>
          <p:cNvPr id="13" name="TextBox 12">
            <a:extLst>
              <a:ext uri="{FF2B5EF4-FFF2-40B4-BE49-F238E27FC236}">
                <a16:creationId xmlns:a16="http://schemas.microsoft.com/office/drawing/2014/main" id="{8640F7F7-3450-DEB2-49CD-AC700B593AA7}"/>
              </a:ext>
            </a:extLst>
          </p:cNvPr>
          <p:cNvSpPr txBox="1"/>
          <p:nvPr/>
        </p:nvSpPr>
        <p:spPr>
          <a:xfrm>
            <a:off x="457201" y="1642790"/>
            <a:ext cx="8229600" cy="369332"/>
          </a:xfrm>
          <a:prstGeom prst="rect">
            <a:avLst/>
          </a:prstGeom>
          <a:noFill/>
        </p:spPr>
        <p:txBody>
          <a:bodyPr wrap="square" rtlCol="0">
            <a:spAutoFit/>
          </a:bodyPr>
          <a:lstStyle/>
          <a:p>
            <a:r>
              <a:rPr lang="nl-NL" dirty="0"/>
              <a:t>Min: 0 m/s </a:t>
            </a:r>
            <a:r>
              <a:rPr lang="nl-NL" dirty="0">
                <a:ea typeface="DengXian" panose="020B0503020204020204" pitchFamily="2" charset="-122"/>
              </a:rPr>
              <a:t>Max: </a:t>
            </a:r>
            <a:r>
              <a:rPr lang="nl-NL" dirty="0"/>
              <a:t>28,36</a:t>
            </a:r>
            <a:r>
              <a:rPr lang="nl-NL" dirty="0">
                <a:ea typeface="DengXian" panose="020B0503020204020204" pitchFamily="2" charset="-122"/>
              </a:rPr>
              <a:t> m/s</a:t>
            </a:r>
            <a:r>
              <a:rPr lang="nl-NL" dirty="0">
                <a:latin typeface="DengXian" panose="020B0503020204020204" pitchFamily="2" charset="-122"/>
                <a:ea typeface="DengXian" panose="020B0503020204020204" pitchFamily="2" charset="-122"/>
              </a:rPr>
              <a:t> </a:t>
            </a:r>
            <a:endParaRPr lang="nl-NL" dirty="0"/>
          </a:p>
        </p:txBody>
      </p:sp>
      <p:pic>
        <p:nvPicPr>
          <p:cNvPr id="9" name="Picture 8">
            <a:extLst>
              <a:ext uri="{FF2B5EF4-FFF2-40B4-BE49-F238E27FC236}">
                <a16:creationId xmlns:a16="http://schemas.microsoft.com/office/drawing/2014/main" id="{AECA87D9-E82D-6549-3C8E-0E53E57E6445}"/>
              </a:ext>
            </a:extLst>
          </p:cNvPr>
          <p:cNvPicPr>
            <a:picLocks noChangeAspect="1"/>
          </p:cNvPicPr>
          <p:nvPr/>
        </p:nvPicPr>
        <p:blipFill>
          <a:blip r:embed="rId4"/>
          <a:stretch>
            <a:fillRect/>
          </a:stretch>
        </p:blipFill>
        <p:spPr>
          <a:xfrm>
            <a:off x="457199" y="2005695"/>
            <a:ext cx="8229599" cy="4445439"/>
          </a:xfrm>
          <a:prstGeom prst="rect">
            <a:avLst/>
          </a:prstGeom>
        </p:spPr>
      </p:pic>
    </p:spTree>
    <p:extLst>
      <p:ext uri="{BB962C8B-B14F-4D97-AF65-F5344CB8AC3E}">
        <p14:creationId xmlns:p14="http://schemas.microsoft.com/office/powerpoint/2010/main" val="2012495109"/>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B451E9897496B439A0B9E6771B541B2" ma:contentTypeVersion="11" ma:contentTypeDescription="Een nieuw document maken." ma:contentTypeScope="" ma:versionID="1e7a389bf08a5129e4625ad33716839f">
  <xsd:schema xmlns:xsd="http://www.w3.org/2001/XMLSchema" xmlns:xs="http://www.w3.org/2001/XMLSchema" xmlns:p="http://schemas.microsoft.com/office/2006/metadata/properties" xmlns:ns3="f52155a0-d7dd-460d-bd87-c1ee858a598c" targetNamespace="http://schemas.microsoft.com/office/2006/metadata/properties" ma:root="true" ma:fieldsID="858341347420c524b5927dbd2459f9d7" ns3:_="">
    <xsd:import namespace="f52155a0-d7dd-460d-bd87-c1ee858a598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2155a0-d7dd-460d-bd87-c1ee858a59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F54590A-63C5-4673-83C0-D4EA3716041C}">
  <ds:schemaRefs>
    <ds:schemaRef ds:uri="f52155a0-d7dd-460d-bd87-c1ee858a598c"/>
    <ds:schemaRef ds:uri="http://purl.org/dc/terms/"/>
    <ds:schemaRef ds:uri="http://schemas.microsoft.com/office/2006/metadata/properties"/>
    <ds:schemaRef ds:uri="http://purl.org/dc/dcmityp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5FDE68B8-9525-4AFD-9E11-B77F3A2812DC}">
  <ds:schemaRefs>
    <ds:schemaRef ds:uri="f52155a0-d7dd-460d-bd87-c1ee858a598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4B7B9EF-FCA2-41A5-AF88-B699AD4408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66</TotalTime>
  <Words>208</Words>
  <Application>Microsoft Office PowerPoint</Application>
  <PresentationFormat>On-screen Show (4:3)</PresentationFormat>
  <Paragraphs>53</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DengXian</vt:lpstr>
      <vt:lpstr>Arial</vt:lpstr>
      <vt:lpstr>Calibri</vt:lpstr>
      <vt:lpstr>Century Gothic</vt:lpstr>
      <vt:lpstr>Kantoorthema</vt:lpstr>
      <vt:lpstr>PowerPoint Presentation</vt:lpstr>
      <vt:lpstr>CAD Model</vt:lpstr>
      <vt:lpstr>CAD Model</vt:lpstr>
      <vt:lpstr>CAD Model</vt:lpstr>
      <vt:lpstr>CAD Model</vt:lpstr>
      <vt:lpstr>CAD Mesh</vt:lpstr>
      <vt:lpstr>CAD Mesh</vt:lpstr>
      <vt:lpstr>Cooling Simulation Cylinderwand Temperatuur  </vt:lpstr>
      <vt:lpstr>Cooling Simulation Koelwater Stroomsnelheid  </vt:lpstr>
      <vt:lpstr>Cooling Simulation Koelwaterdruk  </vt:lpstr>
      <vt:lpstr>Conclusie Simulatie</vt:lpstr>
    </vt:vector>
  </TitlesOfParts>
  <Company>Fontys Hogescholen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Engineering</dc:title>
  <dc:creator>Dhaenens,Marcel M.E.M.</dc:creator>
  <cp:lastModifiedBy>Rik Veerhoek</cp:lastModifiedBy>
  <cp:revision>6</cp:revision>
  <cp:lastPrinted>2017-05-22T08:44:01Z</cp:lastPrinted>
  <dcterms:created xsi:type="dcterms:W3CDTF">2016-07-06T07:58:58Z</dcterms:created>
  <dcterms:modified xsi:type="dcterms:W3CDTF">2024-12-13T13:33:17Z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0x0101003B451E9897496B439A0B9E6771B541B2</vt:lpwstr>
  </property>
</Properties>
</file>

<file path=docProps/thumbnail.jpeg>
</file>